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</p:sldIdLst>
  <p:sldSz cx="15119350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988DEE-5ECC-40FA-BFB5-43B9A249CF08}" v="3" dt="2026-06-16T10:28:00.6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40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ido hogenbirk" userId="e887ca5961181989" providerId="LiveId" clId="{B4E55C10-B2AC-4CF7-9330-CB477B211C9F}"/>
    <pc:docChg chg="undo redo custSel delSld modSld">
      <pc:chgData name="guido hogenbirk" userId="e887ca5961181989" providerId="LiveId" clId="{B4E55C10-B2AC-4CF7-9330-CB477B211C9F}" dt="2026-06-16T10:28:50.303" v="501" actId="403"/>
      <pc:docMkLst>
        <pc:docMk/>
      </pc:docMkLst>
      <pc:sldChg chg="del">
        <pc:chgData name="guido hogenbirk" userId="e887ca5961181989" providerId="LiveId" clId="{B4E55C10-B2AC-4CF7-9330-CB477B211C9F}" dt="2026-06-16T10:19:32.171" v="0" actId="47"/>
        <pc:sldMkLst>
          <pc:docMk/>
          <pc:sldMk cId="2969400463" sldId="256"/>
        </pc:sldMkLst>
      </pc:sldChg>
      <pc:sldChg chg="del">
        <pc:chgData name="guido hogenbirk" userId="e887ca5961181989" providerId="LiveId" clId="{B4E55C10-B2AC-4CF7-9330-CB477B211C9F}" dt="2026-06-16T10:19:32.171" v="0" actId="47"/>
        <pc:sldMkLst>
          <pc:docMk/>
          <pc:sldMk cId="252349391" sldId="257"/>
        </pc:sldMkLst>
      </pc:sldChg>
      <pc:sldChg chg="del">
        <pc:chgData name="guido hogenbirk" userId="e887ca5961181989" providerId="LiveId" clId="{B4E55C10-B2AC-4CF7-9330-CB477B211C9F}" dt="2026-06-16T10:19:32.171" v="0" actId="47"/>
        <pc:sldMkLst>
          <pc:docMk/>
          <pc:sldMk cId="325976932" sldId="258"/>
        </pc:sldMkLst>
      </pc:sldChg>
      <pc:sldChg chg="del">
        <pc:chgData name="guido hogenbirk" userId="e887ca5961181989" providerId="LiveId" clId="{B4E55C10-B2AC-4CF7-9330-CB477B211C9F}" dt="2026-06-16T10:21:44.299" v="35" actId="47"/>
        <pc:sldMkLst>
          <pc:docMk/>
          <pc:sldMk cId="660526505" sldId="259"/>
        </pc:sldMkLst>
      </pc:sldChg>
      <pc:sldChg chg="del">
        <pc:chgData name="guido hogenbirk" userId="e887ca5961181989" providerId="LiveId" clId="{B4E55C10-B2AC-4CF7-9330-CB477B211C9F}" dt="2026-06-16T10:19:32.171" v="0" actId="47"/>
        <pc:sldMkLst>
          <pc:docMk/>
          <pc:sldMk cId="4151058677" sldId="260"/>
        </pc:sldMkLst>
      </pc:sldChg>
      <pc:sldChg chg="del">
        <pc:chgData name="guido hogenbirk" userId="e887ca5961181989" providerId="LiveId" clId="{B4E55C10-B2AC-4CF7-9330-CB477B211C9F}" dt="2026-06-16T10:19:32.171" v="0" actId="47"/>
        <pc:sldMkLst>
          <pc:docMk/>
          <pc:sldMk cId="1537015495" sldId="264"/>
        </pc:sldMkLst>
      </pc:sldChg>
      <pc:sldChg chg="del">
        <pc:chgData name="guido hogenbirk" userId="e887ca5961181989" providerId="LiveId" clId="{B4E55C10-B2AC-4CF7-9330-CB477B211C9F}" dt="2026-06-16T10:19:32.171" v="0" actId="47"/>
        <pc:sldMkLst>
          <pc:docMk/>
          <pc:sldMk cId="2896662044" sldId="265"/>
        </pc:sldMkLst>
      </pc:sldChg>
      <pc:sldChg chg="addSp modSp mod">
        <pc:chgData name="guido hogenbirk" userId="e887ca5961181989" providerId="LiveId" clId="{B4E55C10-B2AC-4CF7-9330-CB477B211C9F}" dt="2026-06-16T10:28:50.303" v="501" actId="403"/>
        <pc:sldMkLst>
          <pc:docMk/>
          <pc:sldMk cId="534041778" sldId="266"/>
        </pc:sldMkLst>
        <pc:spChg chg="add mod">
          <ac:chgData name="guido hogenbirk" userId="e887ca5961181989" providerId="LiveId" clId="{B4E55C10-B2AC-4CF7-9330-CB477B211C9F}" dt="2026-06-16T10:28:21.430" v="471" actId="1076"/>
          <ac:spMkLst>
            <pc:docMk/>
            <pc:sldMk cId="534041778" sldId="266"/>
            <ac:spMk id="3" creationId="{0EE03586-95D3-1D74-3D69-5E6BF03DC4CF}"/>
          </ac:spMkLst>
        </pc:spChg>
        <pc:spChg chg="mod">
          <ac:chgData name="guido hogenbirk" userId="e887ca5961181989" providerId="LiveId" clId="{B4E55C10-B2AC-4CF7-9330-CB477B211C9F}" dt="2026-06-16T10:28:50.303" v="501" actId="403"/>
          <ac:spMkLst>
            <pc:docMk/>
            <pc:sldMk cId="534041778" sldId="266"/>
            <ac:spMk id="5" creationId="{DF6F73BF-CB24-6311-D167-B3AE8D9BD0AF}"/>
          </ac:spMkLst>
        </pc:spChg>
        <pc:graphicFrameChg chg="mod modGraphic">
          <ac:chgData name="guido hogenbirk" userId="e887ca5961181989" providerId="LiveId" clId="{B4E55C10-B2AC-4CF7-9330-CB477B211C9F}" dt="2026-06-16T10:28:33.475" v="481" actId="20577"/>
          <ac:graphicFrameMkLst>
            <pc:docMk/>
            <pc:sldMk cId="534041778" sldId="266"/>
            <ac:graphicFrameMk id="12" creationId="{D8C4B81E-9A0A-38C4-AE7C-6D2BB5D8D4FE}"/>
          </ac:graphicFrameMkLst>
        </pc:graphicFrameChg>
        <pc:picChg chg="mod">
          <ac:chgData name="guido hogenbirk" userId="e887ca5961181989" providerId="LiveId" clId="{B4E55C10-B2AC-4CF7-9330-CB477B211C9F}" dt="2026-06-16T10:28:00.648" v="447"/>
          <ac:picMkLst>
            <pc:docMk/>
            <pc:sldMk cId="534041778" sldId="266"/>
            <ac:picMk id="17" creationId="{C9C2C90C-24D9-2187-3E62-E3B0D7F9520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46D5-BF4E-4DF0-9F93-DA9053CC2689}" type="datetimeFigureOut">
              <a:rPr lang="nl-NL" smtClean="0"/>
              <a:t>16-6-2026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3BB9-821F-4AA7-9719-311AF404D2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1040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46D5-BF4E-4DF0-9F93-DA9053CC2689}" type="datetimeFigureOut">
              <a:rPr lang="nl-NL" smtClean="0"/>
              <a:t>16-6-2026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3BB9-821F-4AA7-9719-311AF404D2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6969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46D5-BF4E-4DF0-9F93-DA9053CC2689}" type="datetimeFigureOut">
              <a:rPr lang="nl-NL" smtClean="0"/>
              <a:t>16-6-2026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3BB9-821F-4AA7-9719-311AF404D2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8922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46D5-BF4E-4DF0-9F93-DA9053CC2689}" type="datetimeFigureOut">
              <a:rPr lang="nl-NL" smtClean="0"/>
              <a:t>16-6-2026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3BB9-821F-4AA7-9719-311AF404D2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840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82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46D5-BF4E-4DF0-9F93-DA9053CC2689}" type="datetimeFigureOut">
              <a:rPr lang="nl-NL" smtClean="0"/>
              <a:t>16-6-2026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3BB9-821F-4AA7-9719-311AF404D2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2811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46D5-BF4E-4DF0-9F93-DA9053CC2689}" type="datetimeFigureOut">
              <a:rPr lang="nl-NL" smtClean="0"/>
              <a:t>16-6-2026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3BB9-821F-4AA7-9719-311AF404D2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2272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46D5-BF4E-4DF0-9F93-DA9053CC2689}" type="datetimeFigureOut">
              <a:rPr lang="nl-NL" smtClean="0"/>
              <a:t>16-6-2026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3BB9-821F-4AA7-9719-311AF404D2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3404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46D5-BF4E-4DF0-9F93-DA9053CC2689}" type="datetimeFigureOut">
              <a:rPr lang="nl-NL" smtClean="0"/>
              <a:t>16-6-2026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3BB9-821F-4AA7-9719-311AF404D2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5773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46D5-BF4E-4DF0-9F93-DA9053CC2689}" type="datetimeFigureOut">
              <a:rPr lang="nl-NL" smtClean="0"/>
              <a:t>16-6-2026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3BB9-821F-4AA7-9719-311AF404D2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938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46D5-BF4E-4DF0-9F93-DA9053CC2689}" type="datetimeFigureOut">
              <a:rPr lang="nl-NL" smtClean="0"/>
              <a:t>16-6-2026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3BB9-821F-4AA7-9719-311AF404D2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0685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46D5-BF4E-4DF0-9F93-DA9053CC2689}" type="datetimeFigureOut">
              <a:rPr lang="nl-NL" smtClean="0"/>
              <a:t>16-6-2026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3BB9-821F-4AA7-9719-311AF404D2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8408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146D5-BF4E-4DF0-9F93-DA9053CC2689}" type="datetimeFigureOut">
              <a:rPr lang="nl-NL" smtClean="0"/>
              <a:t>16-6-2026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053BB9-821F-4AA7-9719-311AF404D2F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2554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5BF5C8-22A4-728C-46FF-85D8C1D4E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D8C4B81E-9A0A-38C4-AE7C-6D2BB5D8D4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138702"/>
              </p:ext>
            </p:extLst>
          </p:nvPr>
        </p:nvGraphicFramePr>
        <p:xfrm>
          <a:off x="2765238" y="8526509"/>
          <a:ext cx="6078188" cy="1575562"/>
        </p:xfrm>
        <a:graphic>
          <a:graphicData uri="http://schemas.openxmlformats.org/drawingml/2006/table">
            <a:tbl>
              <a:tblPr firstRow="1" firstCol="1" bandRow="1"/>
              <a:tblGrid>
                <a:gridCol w="3292785">
                  <a:extLst>
                    <a:ext uri="{9D8B030D-6E8A-4147-A177-3AD203B41FA5}">
                      <a16:colId xmlns:a16="http://schemas.microsoft.com/office/drawing/2014/main" val="276606603"/>
                    </a:ext>
                  </a:extLst>
                </a:gridCol>
                <a:gridCol w="2785403">
                  <a:extLst>
                    <a:ext uri="{9D8B030D-6E8A-4147-A177-3AD203B41FA5}">
                      <a16:colId xmlns:a16="http://schemas.microsoft.com/office/drawing/2014/main" val="2076109410"/>
                    </a:ext>
                  </a:extLst>
                </a:gridCol>
              </a:tblGrid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1100" kern="100" dirty="0">
                          <a:solidFill>
                            <a:schemeClr val="tx2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Docent: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nl-NL" sz="1100" kern="100" dirty="0">
                        <a:solidFill>
                          <a:schemeClr val="tx2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1100" kern="100" dirty="0">
                          <a:solidFill>
                            <a:schemeClr val="tx2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Plaats: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nl-NL" sz="1100" kern="100" dirty="0">
                        <a:solidFill>
                          <a:schemeClr val="tx2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1100" kern="100" dirty="0">
                          <a:solidFill>
                            <a:schemeClr val="tx2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Datum: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nl-NL" sz="1100" kern="100" dirty="0">
                        <a:solidFill>
                          <a:schemeClr val="tx2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1100" kern="100" dirty="0">
                          <a:solidFill>
                            <a:schemeClr val="tx2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Handtekening:</a:t>
                      </a:r>
                      <a:endParaRPr lang="en-NL" sz="1100" kern="100" dirty="0">
                        <a:solidFill>
                          <a:schemeClr val="tx2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0814942"/>
                  </a:ext>
                </a:extLst>
              </a:tr>
            </a:tbl>
          </a:graphicData>
        </a:graphic>
      </p:graphicFrame>
      <p:pic>
        <p:nvPicPr>
          <p:cNvPr id="9" name="Afbeelding 8">
            <a:extLst>
              <a:ext uri="{FF2B5EF4-FFF2-40B4-BE49-F238E27FC236}">
                <a16:creationId xmlns:a16="http://schemas.microsoft.com/office/drawing/2014/main" id="{ADF78B2D-76B7-88A3-B72B-B32000C678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2913" y="896156"/>
            <a:ext cx="3578400" cy="1067870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DF6F73BF-CB24-6311-D167-B3AE8D9BD0AF}"/>
              </a:ext>
            </a:extLst>
          </p:cNvPr>
          <p:cNvSpPr txBox="1"/>
          <p:nvPr/>
        </p:nvSpPr>
        <p:spPr>
          <a:xfrm>
            <a:off x="1061256" y="2087266"/>
            <a:ext cx="12996838" cy="4604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ts val="1200"/>
              </a:spcBef>
              <a:spcAft>
                <a:spcPts val="800"/>
              </a:spcAft>
              <a:buNone/>
            </a:pPr>
            <a:endParaRPr lang="en-NL" sz="1600" kern="100" dirty="0">
              <a:solidFill>
                <a:schemeClr val="tx2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en-US" sz="8000" b="1" kern="100" dirty="0">
                <a:solidFill>
                  <a:schemeClr val="tx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NLT-UITBLINKER</a:t>
            </a:r>
            <a:endParaRPr lang="en-NL" sz="1600" kern="100" dirty="0">
              <a:solidFill>
                <a:schemeClr val="tx2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nl-NL" sz="2000" kern="100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2000" kern="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Dit certificaat wordt uitgereikt aan leerlingen die een bijzondere prestatie hebben geleverd bij het vak Natuur, Leven en Technologie. Ze zijn uitblinkers en verdienen hier extra waardering voor.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2000" kern="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Voor het schooljaar 2025-2026 wordt hij toegekend aan de leerling: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nl-NL" sz="2000" kern="100" dirty="0">
              <a:solidFill>
                <a:schemeClr val="tx2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3600" i="1" kern="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Naam leerling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NL" sz="1400" kern="100" dirty="0">
              <a:solidFill>
                <a:schemeClr val="tx2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EAB342E9-C7E6-04CF-80D2-32683B0AE276}"/>
              </a:ext>
            </a:extLst>
          </p:cNvPr>
          <p:cNvSpPr txBox="1"/>
          <p:nvPr/>
        </p:nvSpPr>
        <p:spPr>
          <a:xfrm>
            <a:off x="1061256" y="7625147"/>
            <a:ext cx="12478043" cy="405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2000" kern="100" dirty="0">
                <a:solidFill>
                  <a:schemeClr val="tx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Dit certificaat wordt uitgereikt door: </a:t>
            </a:r>
            <a:endParaRPr lang="en-NL" sz="1400" kern="100" dirty="0">
              <a:solidFill>
                <a:schemeClr val="tx2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hthoek 19">
            <a:extLst>
              <a:ext uri="{FF2B5EF4-FFF2-40B4-BE49-F238E27FC236}">
                <a16:creationId xmlns:a16="http://schemas.microsoft.com/office/drawing/2014/main" id="{FF61AF3E-9DB5-26F5-5AB8-D3E2DB12A4C9}"/>
              </a:ext>
            </a:extLst>
          </p:cNvPr>
          <p:cNvSpPr/>
          <p:nvPr/>
        </p:nvSpPr>
        <p:spPr>
          <a:xfrm>
            <a:off x="385152" y="351875"/>
            <a:ext cx="14349046" cy="9988062"/>
          </a:xfrm>
          <a:prstGeom prst="rect">
            <a:avLst/>
          </a:prstGeom>
          <a:noFill/>
          <a:ln w="7620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1" name="Rechte verbindingslijn 10">
            <a:extLst>
              <a:ext uri="{FF2B5EF4-FFF2-40B4-BE49-F238E27FC236}">
                <a16:creationId xmlns:a16="http://schemas.microsoft.com/office/drawing/2014/main" id="{5DF7ADC1-EC15-2D55-D484-3CE6EB2ED50A}"/>
              </a:ext>
            </a:extLst>
          </p:cNvPr>
          <p:cNvCxnSpPr>
            <a:cxnSpLocks/>
          </p:cNvCxnSpPr>
          <p:nvPr/>
        </p:nvCxnSpPr>
        <p:spPr>
          <a:xfrm>
            <a:off x="1061256" y="6372666"/>
            <a:ext cx="9489513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17" name="Afbeelding 16">
            <a:extLst>
              <a:ext uri="{FF2B5EF4-FFF2-40B4-BE49-F238E27FC236}">
                <a16:creationId xmlns:a16="http://schemas.microsoft.com/office/drawing/2014/main" id="{C9C2C90C-24D9-2187-3E62-E3B0D7F952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3743" y="7565468"/>
            <a:ext cx="3204960" cy="173798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" name="Groep 7">
            <a:extLst>
              <a:ext uri="{FF2B5EF4-FFF2-40B4-BE49-F238E27FC236}">
                <a16:creationId xmlns:a16="http://schemas.microsoft.com/office/drawing/2014/main" id="{098A3D4C-50C7-242D-2E99-EA4BF2222DA1}"/>
              </a:ext>
            </a:extLst>
          </p:cNvPr>
          <p:cNvGrpSpPr/>
          <p:nvPr/>
        </p:nvGrpSpPr>
        <p:grpSpPr>
          <a:xfrm>
            <a:off x="1061256" y="8434460"/>
            <a:ext cx="1113756" cy="2257353"/>
            <a:chOff x="1341739" y="8337789"/>
            <a:chExt cx="1085085" cy="2199242"/>
          </a:xfrm>
          <a:solidFill>
            <a:schemeClr val="accent1"/>
          </a:solidFill>
          <a:scene3d>
            <a:camera prst="orthographicFront">
              <a:rot lat="0" lon="0" rev="0"/>
            </a:camera>
            <a:lightRig rig="threePt" dir="t"/>
          </a:scene3d>
        </p:grpSpPr>
        <p:sp>
          <p:nvSpPr>
            <p:cNvPr id="10" name="Vrije vorm: vorm 9">
              <a:extLst>
                <a:ext uri="{FF2B5EF4-FFF2-40B4-BE49-F238E27FC236}">
                  <a16:creationId xmlns:a16="http://schemas.microsoft.com/office/drawing/2014/main" id="{CCAE4B99-D429-6B35-C9DE-017758AE1DCE}"/>
                </a:ext>
              </a:extLst>
            </p:cNvPr>
            <p:cNvSpPr/>
            <p:nvPr/>
          </p:nvSpPr>
          <p:spPr>
            <a:xfrm>
              <a:off x="1926569" y="8922684"/>
              <a:ext cx="500255" cy="500189"/>
            </a:xfrm>
            <a:custGeom>
              <a:avLst/>
              <a:gdLst>
                <a:gd name="csX0" fmla="*/ 0 w 500255"/>
                <a:gd name="csY0" fmla="*/ 500190 h 500189"/>
                <a:gd name="csX1" fmla="*/ 500255 w 500255"/>
                <a:gd name="csY1" fmla="*/ 0 h 500189"/>
                <a:gd name="csX2" fmla="*/ 0 w 500255"/>
                <a:gd name="csY2" fmla="*/ 500190 h 50018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</a:cxnLst>
              <a:rect l="l" t="t" r="r" b="b"/>
              <a:pathLst>
                <a:path w="500255" h="500189">
                  <a:moveTo>
                    <a:pt x="0" y="500190"/>
                  </a:moveTo>
                  <a:cubicBezTo>
                    <a:pt x="266958" y="479824"/>
                    <a:pt x="479889" y="266893"/>
                    <a:pt x="500255" y="0"/>
                  </a:cubicBezTo>
                  <a:cubicBezTo>
                    <a:pt x="224411" y="973"/>
                    <a:pt x="973" y="224346"/>
                    <a:pt x="0" y="500190"/>
                  </a:cubicBezTo>
                  <a:close/>
                </a:path>
              </a:pathLst>
            </a:custGeom>
            <a:grpFill/>
            <a:ln w="6445" cap="flat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3" name="Vrije vorm: vorm 12">
              <a:extLst>
                <a:ext uri="{FF2B5EF4-FFF2-40B4-BE49-F238E27FC236}">
                  <a16:creationId xmlns:a16="http://schemas.microsoft.com/office/drawing/2014/main" id="{713D22F8-9370-6139-D595-1C1693245F06}"/>
                </a:ext>
              </a:extLst>
            </p:cNvPr>
            <p:cNvSpPr/>
            <p:nvPr/>
          </p:nvSpPr>
          <p:spPr>
            <a:xfrm>
              <a:off x="1341739" y="8923462"/>
              <a:ext cx="500255" cy="500189"/>
            </a:xfrm>
            <a:custGeom>
              <a:avLst/>
              <a:gdLst>
                <a:gd name="csX0" fmla="*/ 0 w 500255"/>
                <a:gd name="csY0" fmla="*/ 0 h 500189"/>
                <a:gd name="csX1" fmla="*/ 500255 w 500255"/>
                <a:gd name="csY1" fmla="*/ 500190 h 500189"/>
                <a:gd name="csX2" fmla="*/ 0 w 500255"/>
                <a:gd name="csY2" fmla="*/ 0 h 50018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</a:cxnLst>
              <a:rect l="l" t="t" r="r" b="b"/>
              <a:pathLst>
                <a:path w="500255" h="500189">
                  <a:moveTo>
                    <a:pt x="0" y="0"/>
                  </a:moveTo>
                  <a:cubicBezTo>
                    <a:pt x="20366" y="266958"/>
                    <a:pt x="233297" y="479889"/>
                    <a:pt x="500255" y="500190"/>
                  </a:cubicBezTo>
                  <a:cubicBezTo>
                    <a:pt x="499282" y="224411"/>
                    <a:pt x="275844" y="973"/>
                    <a:pt x="0" y="0"/>
                  </a:cubicBezTo>
                  <a:close/>
                </a:path>
              </a:pathLst>
            </a:custGeom>
            <a:grpFill/>
            <a:ln w="6445" cap="flat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4" name="Vrije vorm: vorm 13">
              <a:extLst>
                <a:ext uri="{FF2B5EF4-FFF2-40B4-BE49-F238E27FC236}">
                  <a16:creationId xmlns:a16="http://schemas.microsoft.com/office/drawing/2014/main" id="{EB77E1A7-3375-8A8D-85FC-11F580991CE6}"/>
                </a:ext>
              </a:extLst>
            </p:cNvPr>
            <p:cNvSpPr/>
            <p:nvPr/>
          </p:nvSpPr>
          <p:spPr>
            <a:xfrm>
              <a:off x="1341739" y="8337789"/>
              <a:ext cx="500255" cy="500189"/>
            </a:xfrm>
            <a:custGeom>
              <a:avLst/>
              <a:gdLst>
                <a:gd name="csX0" fmla="*/ 500255 w 500255"/>
                <a:gd name="csY0" fmla="*/ 0 h 500189"/>
                <a:gd name="csX1" fmla="*/ 0 w 500255"/>
                <a:gd name="csY1" fmla="*/ 500190 h 500189"/>
                <a:gd name="csX2" fmla="*/ 500255 w 500255"/>
                <a:gd name="csY2" fmla="*/ 0 h 50018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</a:cxnLst>
              <a:rect l="l" t="t" r="r" b="b"/>
              <a:pathLst>
                <a:path w="500255" h="500189">
                  <a:moveTo>
                    <a:pt x="500255" y="0"/>
                  </a:moveTo>
                  <a:cubicBezTo>
                    <a:pt x="233297" y="20366"/>
                    <a:pt x="20366" y="233297"/>
                    <a:pt x="0" y="500190"/>
                  </a:cubicBezTo>
                  <a:cubicBezTo>
                    <a:pt x="275844" y="499217"/>
                    <a:pt x="499282" y="275844"/>
                    <a:pt x="500255" y="0"/>
                  </a:cubicBezTo>
                  <a:close/>
                </a:path>
              </a:pathLst>
            </a:custGeom>
            <a:grpFill/>
            <a:ln w="6445" cap="flat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5" name="Rechthoek 14">
              <a:extLst>
                <a:ext uri="{FF2B5EF4-FFF2-40B4-BE49-F238E27FC236}">
                  <a16:creationId xmlns:a16="http://schemas.microsoft.com/office/drawing/2014/main" id="{EF0AFDA9-F48F-6557-266A-85BD6A8784FB}"/>
                </a:ext>
              </a:extLst>
            </p:cNvPr>
            <p:cNvSpPr/>
            <p:nvPr/>
          </p:nvSpPr>
          <p:spPr>
            <a:xfrm>
              <a:off x="1842902" y="9508293"/>
              <a:ext cx="83667" cy="1028738"/>
            </a:xfrm>
            <a:prstGeom prst="rect">
              <a:avLst/>
            </a:prstGeom>
            <a:grpFill/>
            <a:ln w="6445" cap="flat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3" name="Tekstvak 2">
            <a:extLst>
              <a:ext uri="{FF2B5EF4-FFF2-40B4-BE49-F238E27FC236}">
                <a16:creationId xmlns:a16="http://schemas.microsoft.com/office/drawing/2014/main" id="{0EE03586-95D3-1D74-3D69-5E6BF03DC4CF}"/>
              </a:ext>
            </a:extLst>
          </p:cNvPr>
          <p:cNvSpPr txBox="1"/>
          <p:nvPr/>
        </p:nvSpPr>
        <p:spPr>
          <a:xfrm>
            <a:off x="10503217" y="9283816"/>
            <a:ext cx="2954594" cy="4779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1200" kern="100" dirty="0">
                <a:solidFill>
                  <a:schemeClr val="tx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R.F.G. Meulenbroeks</a:t>
            </a:r>
            <a:br>
              <a:rPr lang="en-US" sz="1050" i="0" kern="100" dirty="0">
                <a:solidFill>
                  <a:schemeClr val="tx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Arial" panose="020B0604020202020204" pitchFamily="34" charset="0"/>
              </a:rPr>
            </a:br>
            <a:r>
              <a:rPr lang="nl-NL" sz="1200" i="1" kern="100" dirty="0">
                <a:solidFill>
                  <a:schemeClr val="tx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Voorzitter Vereniging NLT</a:t>
            </a:r>
            <a:endParaRPr lang="en-NL" sz="1050" kern="100" dirty="0">
              <a:solidFill>
                <a:schemeClr val="tx2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04177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NLT huisstijl">
      <a:dk1>
        <a:srgbClr val="181D44"/>
      </a:dk1>
      <a:lt1>
        <a:srgbClr val="F2F3F0"/>
      </a:lt1>
      <a:dk2>
        <a:srgbClr val="3C2164"/>
      </a:dk2>
      <a:lt2>
        <a:srgbClr val="E8F1D3"/>
      </a:lt2>
      <a:accent1>
        <a:srgbClr val="E45926"/>
      </a:accent1>
      <a:accent2>
        <a:srgbClr val="C1D83C"/>
      </a:accent2>
      <a:accent3>
        <a:srgbClr val="3C2164"/>
      </a:accent3>
      <a:accent4>
        <a:srgbClr val="181D44"/>
      </a:accent4>
      <a:accent5>
        <a:srgbClr val="AC1E23"/>
      </a:accent5>
      <a:accent6>
        <a:srgbClr val="E8F1D3"/>
      </a:accent6>
      <a:hlink>
        <a:srgbClr val="181D44"/>
      </a:hlink>
      <a:folHlink>
        <a:srgbClr val="AC1E23"/>
      </a:folHlink>
    </a:clrScheme>
    <a:fontScheme name="Kantoorth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70</Words>
  <Application>Microsoft Office PowerPoint</Application>
  <PresentationFormat>Aangepast</PresentationFormat>
  <Paragraphs>15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Geerts, Tess</dc:creator>
  <cp:lastModifiedBy>guido hogenbirk</cp:lastModifiedBy>
  <cp:revision>7</cp:revision>
  <cp:lastPrinted>2026-06-16T10:27:39Z</cp:lastPrinted>
  <dcterms:created xsi:type="dcterms:W3CDTF">2026-03-20T17:03:27Z</dcterms:created>
  <dcterms:modified xsi:type="dcterms:W3CDTF">2026-06-16T10:28:55Z</dcterms:modified>
</cp:coreProperties>
</file>